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64" r:id="rId6"/>
    <p:sldId id="263" r:id="rId7"/>
    <p:sldId id="266" r:id="rId8"/>
    <p:sldId id="265" r:id="rId9"/>
    <p:sldId id="269" r:id="rId10"/>
    <p:sldId id="267" r:id="rId11"/>
    <p:sldId id="268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BCDB9-1627-4C12-97CA-9EC64A3A576B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5B5B9-0426-47F2-8C3C-2CF0D4A10C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30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Clelia Agata Nicotra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Matricola: O46002019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Data: 26/04/2021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5A4F980-A3E9-4186-9E45-32FD6FB93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22" y="389970"/>
            <a:ext cx="8059525" cy="25788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964B01-021A-4CD5-A60E-1FF469B8CFCE}"/>
              </a:ext>
            </a:extLst>
          </p:cNvPr>
          <p:cNvSpPr txBox="1"/>
          <p:nvPr/>
        </p:nvSpPr>
        <p:spPr>
          <a:xfrm>
            <a:off x="4199139" y="3127966"/>
            <a:ext cx="7306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parametro query permette di fare la ricerca delle immagini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parametro </a:t>
            </a:r>
            <a:r>
              <a:rPr lang="it-IT" dirty="0" err="1"/>
              <a:t>content_filter</a:t>
            </a:r>
            <a:r>
              <a:rPr lang="it-IT" dirty="0"/>
              <a:t> consente limitare i risultati per la sicurezza dei bambini</a:t>
            </a:r>
          </a:p>
        </p:txBody>
      </p:sp>
    </p:spTree>
    <p:extLst>
      <p:ext uri="{BB962C8B-B14F-4D97-AF65-F5344CB8AC3E}">
        <p14:creationId xmlns:p14="http://schemas.microsoft.com/office/powerpoint/2010/main" val="118680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F8D59DD-D66F-4CF8-9543-A8A54DEC7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56" y="92494"/>
            <a:ext cx="3732481" cy="321887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A6AEDF-031D-4717-A01C-1CEA73135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381" y="92494"/>
            <a:ext cx="4163326" cy="2402107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7468F75-5B2D-4048-B2A5-2C237B343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220" y="3546628"/>
            <a:ext cx="4068487" cy="321887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C85D686-F180-4588-A180-D1EA7B80179F}"/>
              </a:ext>
            </a:extLst>
          </p:cNvPr>
          <p:cNvSpPr txBox="1"/>
          <p:nvPr/>
        </p:nvSpPr>
        <p:spPr>
          <a:xfrm>
            <a:off x="4073165" y="4212454"/>
            <a:ext cx="37756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funzione </a:t>
            </a:r>
            <a:r>
              <a:rPr lang="it-IT" dirty="0" err="1"/>
              <a:t>selectImage</a:t>
            </a:r>
            <a:r>
              <a:rPr lang="it-IT" dirty="0"/>
              <a:t>()fa selezionare una sola immagine da aggiungere alla letterina; mentre </a:t>
            </a:r>
            <a:r>
              <a:rPr lang="it-IT" dirty="0" err="1"/>
              <a:t>removeImage</a:t>
            </a:r>
            <a:r>
              <a:rPr lang="it-IT" dirty="0"/>
              <a:t>() fa rimuovere l’immagine.</a:t>
            </a:r>
          </a:p>
        </p:txBody>
      </p:sp>
    </p:spTree>
    <p:extLst>
      <p:ext uri="{BB962C8B-B14F-4D97-AF65-F5344CB8AC3E}">
        <p14:creationId xmlns:p14="http://schemas.microsoft.com/office/powerpoint/2010/main" val="283714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B0449D-F785-4946-A37D-DBFBE1EDDF08}"/>
              </a:ext>
            </a:extLst>
          </p:cNvPr>
          <p:cNvSpPr txBox="1"/>
          <p:nvPr/>
        </p:nvSpPr>
        <p:spPr>
          <a:xfrm>
            <a:off x="4102063" y="4853166"/>
            <a:ext cx="8022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La prima API utilizzata è The Open Movie Database per il box «Film» della sezione contenuti della homepage.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L’autenticazione avviene attraverso API key.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B54D300-AE80-42E7-8532-6AF975B72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540037"/>
            <a:ext cx="8154174" cy="38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342581C-C3C9-448C-9D44-D03D90C0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557638"/>
            <a:ext cx="8154174" cy="162543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EC4CE92-02C2-42E6-AA7F-48C4FB816C55}"/>
              </a:ext>
            </a:extLst>
          </p:cNvPr>
          <p:cNvSpPr txBox="1"/>
          <p:nvPr/>
        </p:nvSpPr>
        <p:spPr>
          <a:xfrm>
            <a:off x="4037826" y="107037"/>
            <a:ext cx="177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3BAFF99-0C2F-4CF0-AB80-EEC32D3C00AA}"/>
              </a:ext>
            </a:extLst>
          </p:cNvPr>
          <p:cNvSpPr txBox="1"/>
          <p:nvPr/>
        </p:nvSpPr>
        <p:spPr>
          <a:xfrm>
            <a:off x="4037826" y="2556049"/>
            <a:ext cx="13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JavaScript</a:t>
            </a:r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692779B-91B2-4EBC-9865-C483D13DC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74" y="3006400"/>
            <a:ext cx="8151126" cy="255190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5719066-0E2E-47C0-9CB6-3F4A72A5A9D2}"/>
              </a:ext>
            </a:extLst>
          </p:cNvPr>
          <p:cNvSpPr txBox="1"/>
          <p:nvPr/>
        </p:nvSpPr>
        <p:spPr>
          <a:xfrm>
            <a:off x="4181383" y="5902390"/>
            <a:ext cx="607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parametro «t» permette di cercare il film tramite il titolo.</a:t>
            </a:r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A42F25D-6A0D-4F48-8FAB-DB756834E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55"/>
          <a:stretch/>
        </p:blipFill>
        <p:spPr>
          <a:xfrm>
            <a:off x="4037826" y="489106"/>
            <a:ext cx="4222032" cy="137067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4DF637F-AB12-437E-8F0D-0AF582B0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718" y="489111"/>
            <a:ext cx="3636333" cy="3178874"/>
          </a:xfrm>
          <a:prstGeom prst="rect">
            <a:avLst/>
          </a:prstGeom>
        </p:spPr>
      </p:pic>
      <p:pic>
        <p:nvPicPr>
          <p:cNvPr id="19" name="Immagine 18" descr="Immagine che contiene mappa&#10;&#10;Descrizione generata automaticamente">
            <a:extLst>
              <a:ext uri="{FF2B5EF4-FFF2-40B4-BE49-F238E27FC236}">
                <a16:creationId xmlns:a16="http://schemas.microsoft.com/office/drawing/2014/main" id="{EC7BC580-231E-4C1E-8C32-241B264AA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93" y="3783276"/>
            <a:ext cx="5480477" cy="295494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9DE91CA-0D01-4AA6-B83D-51BD117A8C7B}"/>
              </a:ext>
            </a:extLst>
          </p:cNvPr>
          <p:cNvSpPr txBox="1"/>
          <p:nvPr/>
        </p:nvSpPr>
        <p:spPr>
          <a:xfrm>
            <a:off x="4037826" y="3254472"/>
            <a:ext cx="364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RISULTATO DELLA RICHIESTA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E131EB0-0F12-4DD2-802E-720BABA5C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42" y="511388"/>
            <a:ext cx="8045485" cy="380605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3277A2-6A37-4E78-9AB4-69D59E027BD1}"/>
              </a:ext>
            </a:extLst>
          </p:cNvPr>
          <p:cNvSpPr txBox="1"/>
          <p:nvPr/>
        </p:nvSpPr>
        <p:spPr>
          <a:xfrm>
            <a:off x="4206809" y="5220070"/>
            <a:ext cx="7813152" cy="124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La seconda API utilizzata è </a:t>
            </a:r>
            <a:r>
              <a:rPr lang="it-IT" dirty="0" err="1"/>
              <a:t>LastFM</a:t>
            </a:r>
            <a:r>
              <a:rPr lang="it-IT" dirty="0"/>
              <a:t> per il box «Musica» della sezione contenuti della homepage.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L’autenticazione avviene attraverso API key.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792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7EA644-D236-4BDA-B239-D7E2C80CA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2" y="3526791"/>
            <a:ext cx="8112699" cy="236386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1FE38B6-1987-4693-8E00-7A0F39AFA5E2}"/>
              </a:ext>
            </a:extLst>
          </p:cNvPr>
          <p:cNvSpPr txBox="1"/>
          <p:nvPr/>
        </p:nvSpPr>
        <p:spPr>
          <a:xfrm>
            <a:off x="4105448" y="2725842"/>
            <a:ext cx="15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JavaScript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F22D91A-3F7A-41DC-B51A-061731C9CA87}"/>
              </a:ext>
            </a:extLst>
          </p:cNvPr>
          <p:cNvSpPr txBox="1"/>
          <p:nvPr/>
        </p:nvSpPr>
        <p:spPr>
          <a:xfrm>
            <a:off x="4046094" y="3186455"/>
            <a:ext cx="13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RICHIESTA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B9BABAD-F338-4848-B287-E7EEB5D0A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937767"/>
            <a:ext cx="8112699" cy="165125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5B6F8EA-8959-4D06-A65C-7F43606473F4}"/>
              </a:ext>
            </a:extLst>
          </p:cNvPr>
          <p:cNvSpPr txBox="1"/>
          <p:nvPr/>
        </p:nvSpPr>
        <p:spPr>
          <a:xfrm>
            <a:off x="4046094" y="332967"/>
            <a:ext cx="127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A3C4028-746B-4A8C-90BF-382018A860AF}"/>
              </a:ext>
            </a:extLst>
          </p:cNvPr>
          <p:cNvSpPr txBox="1"/>
          <p:nvPr/>
        </p:nvSpPr>
        <p:spPr>
          <a:xfrm>
            <a:off x="4105448" y="6056342"/>
            <a:ext cx="8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Il metodo «</a:t>
            </a:r>
            <a:r>
              <a:rPr lang="it-IT" dirty="0" err="1"/>
              <a:t>track.search</a:t>
            </a:r>
            <a:r>
              <a:rPr lang="it-IT" dirty="0"/>
              <a:t>» ricerca una traccia tramite il nome della traccia; il parametro richiesto è «track».</a:t>
            </a:r>
          </a:p>
        </p:txBody>
      </p:sp>
    </p:spTree>
    <p:extLst>
      <p:ext uri="{BB962C8B-B14F-4D97-AF65-F5344CB8AC3E}">
        <p14:creationId xmlns:p14="http://schemas.microsoft.com/office/powerpoint/2010/main" val="315232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6FFAF1-75FC-4EA6-8DBF-76824816F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76" y="91715"/>
            <a:ext cx="3970956" cy="3298490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08E0CD-C112-4251-B492-D3B2AF832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932" y="91715"/>
            <a:ext cx="4103137" cy="197678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5A9D7FF-B37C-491B-9162-726C0563614E}"/>
              </a:ext>
            </a:extLst>
          </p:cNvPr>
          <p:cNvSpPr txBox="1"/>
          <p:nvPr/>
        </p:nvSpPr>
        <p:spPr>
          <a:xfrm>
            <a:off x="4059976" y="3502760"/>
            <a:ext cx="345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RISULTATO DELLA RICHIESTA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40B9678-F0E8-46C1-8F66-B6F37EFC9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t="5099" r="8084" b="5959"/>
          <a:stretch/>
        </p:blipFill>
        <p:spPr>
          <a:xfrm>
            <a:off x="5598537" y="3984647"/>
            <a:ext cx="4939032" cy="22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4F1B4E-D0C6-4A66-9C2A-F423C76A3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/>
          <a:stretch/>
        </p:blipFill>
        <p:spPr>
          <a:xfrm>
            <a:off x="4277418" y="95203"/>
            <a:ext cx="7914582" cy="3228454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CEDADB-4984-43E2-948E-C513187036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4"/>
          <a:stretch/>
        </p:blipFill>
        <p:spPr>
          <a:xfrm>
            <a:off x="4241491" y="3323657"/>
            <a:ext cx="8027449" cy="2736272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F58393-C5F8-42F2-8315-0C49E01A55E2}"/>
              </a:ext>
            </a:extLst>
          </p:cNvPr>
          <p:cNvSpPr txBox="1"/>
          <p:nvPr/>
        </p:nvSpPr>
        <p:spPr>
          <a:xfrm>
            <a:off x="4616391" y="5944808"/>
            <a:ext cx="63564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La terza API utilizzata è </a:t>
            </a:r>
            <a:r>
              <a:rPr lang="it-IT" dirty="0" err="1"/>
              <a:t>Unsplash</a:t>
            </a:r>
            <a:r>
              <a:rPr lang="it-IT" dirty="0"/>
              <a:t>, che fornisce delle immagini che possono essere selezionate e aggiunte alla letterina.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L’autenticazione avviene attraverso OAuth2.</a:t>
            </a:r>
          </a:p>
        </p:txBody>
      </p:sp>
    </p:spTree>
    <p:extLst>
      <p:ext uri="{BB962C8B-B14F-4D97-AF65-F5344CB8AC3E}">
        <p14:creationId xmlns:p14="http://schemas.microsoft.com/office/powerpoint/2010/main" val="3520234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 descr="Immagine che contiene testo, schermo, screenshot, argento&#10;&#10;Descrizione generata automaticamente">
            <a:extLst>
              <a:ext uri="{FF2B5EF4-FFF2-40B4-BE49-F238E27FC236}">
                <a16:creationId xmlns:a16="http://schemas.microsoft.com/office/drawing/2014/main" id="{D2E74362-04BB-4963-9F91-FF0CC3928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272030"/>
            <a:ext cx="5860776" cy="27689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463ED64-F0F1-472A-B8D1-C92E00348100}"/>
              </a:ext>
            </a:extLst>
          </p:cNvPr>
          <p:cNvSpPr txBox="1"/>
          <p:nvPr/>
        </p:nvSpPr>
        <p:spPr>
          <a:xfrm>
            <a:off x="4037826" y="10138"/>
            <a:ext cx="258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6EB407-D51F-49B2-9835-5D851062D349}"/>
              </a:ext>
            </a:extLst>
          </p:cNvPr>
          <p:cNvSpPr txBox="1"/>
          <p:nvPr/>
        </p:nvSpPr>
        <p:spPr>
          <a:xfrm>
            <a:off x="4086795" y="3200102"/>
            <a:ext cx="15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JavaScript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6814F7-9638-4675-8F9C-F273C0FC686E}"/>
              </a:ext>
            </a:extLst>
          </p:cNvPr>
          <p:cNvSpPr txBox="1"/>
          <p:nvPr/>
        </p:nvSpPr>
        <p:spPr>
          <a:xfrm>
            <a:off x="5464795" y="3200102"/>
            <a:ext cx="183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RICHIESTA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3D7412-1DDE-4FAD-8CFD-8C161550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11" y="3767767"/>
            <a:ext cx="5932206" cy="289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4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182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MHW3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clelia.nicotra@virgilio.it</cp:lastModifiedBy>
  <cp:revision>14</cp:revision>
  <dcterms:created xsi:type="dcterms:W3CDTF">2021-03-24T16:57:46Z</dcterms:created>
  <dcterms:modified xsi:type="dcterms:W3CDTF">2021-04-26T20:54:36Z</dcterms:modified>
</cp:coreProperties>
</file>